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6" r:id="rId3"/>
    <p:sldId id="257" r:id="rId4"/>
    <p:sldId id="258" r:id="rId5"/>
    <p:sldId id="260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8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9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57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9339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75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79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1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5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3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8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7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6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8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1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4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1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E1E340-4891-4026-8E27-D1AD1E1BAFD9}" type="datetimeFigureOut">
              <a:rPr lang="ru-RU" smtClean="0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C17397-8BDF-4069-85D8-7B74397D67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5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r="3506" b="10846"/>
          <a:stretch/>
        </p:blipFill>
        <p:spPr>
          <a:xfrm>
            <a:off x="13648" y="0"/>
            <a:ext cx="12170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00022" y="609600"/>
            <a:ext cx="4902729" cy="195329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>
              <a:solidFill>
                <a:srgbClr val="10CF9B">
                  <a:tint val="90000"/>
                  <a:satMod val="125000"/>
                </a:srgbClr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Golosa_ptic_Soroka_(vmusic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6792" y="6056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00022" y="609600"/>
            <a:ext cx="4902729" cy="195329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>
              <a:solidFill>
                <a:srgbClr val="10CF9B">
                  <a:tint val="90000"/>
                  <a:satMod val="125000"/>
                </a:srgbClr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6" name="Golosa-ptic-Snegir_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7735" y="6069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00022" y="609600"/>
            <a:ext cx="4902729" cy="195329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>
              <a:solidFill>
                <a:srgbClr val="10CF9B">
                  <a:tint val="90000"/>
                  <a:satMod val="125000"/>
                </a:srgbClr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losa-ptic-Vorobey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553" y="60834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7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00022" y="609600"/>
            <a:ext cx="4902729" cy="195329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>
              <a:solidFill>
                <a:srgbClr val="10CF9B">
                  <a:tint val="90000"/>
                  <a:satMod val="125000"/>
                </a:srgbClr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Golosa-ptic-Bol_shaya-sinica-4-pticy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2200" y="5943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4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00022" y="609600"/>
            <a:ext cx="4902729" cy="195329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>
              <a:solidFill>
                <a:srgbClr val="10CF9B">
                  <a:tint val="90000"/>
                  <a:satMod val="125000"/>
                </a:srgbClr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losa_ptic_seraya_vorona_(vmusic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7735" y="6166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Произвольный</PresentationFormat>
  <Paragraphs>5</Paragraphs>
  <Slides>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Капля</vt:lpstr>
      <vt:lpstr>Презентация PowerPoint</vt:lpstr>
      <vt:lpstr>                                                                                  </vt:lpstr>
      <vt:lpstr>                  </vt:lpstr>
      <vt:lpstr>                </vt:lpstr>
      <vt:lpstr>                </vt:lpstr>
      <vt:lpstr>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Анна</cp:lastModifiedBy>
  <cp:revision>9</cp:revision>
  <dcterms:created xsi:type="dcterms:W3CDTF">2015-12-02T07:37:20Z</dcterms:created>
  <dcterms:modified xsi:type="dcterms:W3CDTF">2019-03-01T05:40:56Z</dcterms:modified>
</cp:coreProperties>
</file>