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56" r:id="rId6"/>
    <p:sldId id="264" r:id="rId7"/>
    <p:sldId id="266" r:id="rId8"/>
    <p:sldId id="268" r:id="rId9"/>
    <p:sldId id="267" r:id="rId10"/>
    <p:sldId id="265" r:id="rId11"/>
    <p:sldId id="269" r:id="rId12"/>
    <p:sldId id="278" r:id="rId13"/>
    <p:sldId id="271" r:id="rId14"/>
    <p:sldId id="272" r:id="rId15"/>
    <p:sldId id="274" r:id="rId16"/>
    <p:sldId id="273" r:id="rId17"/>
    <p:sldId id="277" r:id="rId18"/>
    <p:sldId id="275" r:id="rId19"/>
    <p:sldId id="276" r:id="rId20"/>
    <p:sldId id="25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odney.pp.ua/uploads/posts/2015-07/thumbs/shklniy-albom-shablon-dlya-starshih-molodshih-klasv-vipusknikv-ta-prikladi-prezentacy-skachati-bezkoshtovno_17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virtualtaganrog.ru/images/%D0%A1%D0%82%D0%A0%D1%91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16832"/>
            <a:ext cx="5591175" cy="2095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75608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onstant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b="1" dirty="0" smtClean="0">
                <a:latin typeface="Constant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– детский сад № 496</a:t>
            </a:r>
            <a:endParaRPr lang="ru-RU" dirty="0">
              <a:latin typeface="Constant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283968" y="4801651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b="1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аместитель заведующего  </a:t>
            </a:r>
            <a:r>
              <a:rPr lang="ru-RU" b="1" dirty="0" err="1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А.В.Гуляева</a:t>
            </a:r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3" y="5877272"/>
            <a:ext cx="2916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Екатеринбург</a:t>
            </a:r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 </a:t>
            </a:r>
            <a:r>
              <a:rPr lang="ru-RU" b="1" dirty="0" smtClean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4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3265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Как пройти через дорогу Торопыжке в магазин?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22532" name="Picture 4" descr="http://ollforkids.ru/uploads/posts/2012-05/1338266711_skazki-00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6F8"/>
              </a:clrFrom>
              <a:clrTo>
                <a:srgbClr val="FCF6F8">
                  <a:alpha val="0"/>
                </a:srgbClr>
              </a:clrTo>
            </a:clrChange>
          </a:blip>
          <a:srcRect t="27711"/>
          <a:stretch>
            <a:fillRect/>
          </a:stretch>
        </p:blipFill>
        <p:spPr bwMode="auto">
          <a:xfrm>
            <a:off x="4572000" y="2276872"/>
            <a:ext cx="3024336" cy="2817674"/>
          </a:xfrm>
          <a:prstGeom prst="rect">
            <a:avLst/>
          </a:prstGeom>
          <a:noFill/>
        </p:spPr>
      </p:pic>
      <p:pic>
        <p:nvPicPr>
          <p:cNvPr id="22536" name="Picture 8" descr="http://images.clipartpanda.com/animated-question-mark-clipart-jixEbXG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1152128" cy="173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76673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Вот обычный переход. </a:t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По нему идёт народ.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Содержимое 3" descr="img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744416" cy="33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7832" y="5460326"/>
            <a:ext cx="398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Белые полоски тут через улицу ведут!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63688" y="2348881"/>
            <a:ext cx="3168675" cy="158417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onstantia" pitchFamily="18" charset="0"/>
              </a:rPr>
              <a:t>Здесь специальная разметка, "Зеброю"зовётся метко!</a:t>
            </a:r>
            <a:endParaRPr lang="ru-RU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1556792"/>
            <a:ext cx="3024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Знак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«Пешеходный переход», где на «зебре» </a:t>
            </a:r>
            <a:r>
              <a:rPr lang="ru-RU" sz="2800" b="1" dirty="0" smtClean="0">
                <a:latin typeface="Constantia" pitchFamily="18" charset="0"/>
              </a:rPr>
              <a:t>пешеход,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Ты на улице найди 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ru-RU" sz="2800" b="1" dirty="0" smtClean="0">
                <a:latin typeface="Constantia" pitchFamily="18" charset="0"/>
              </a:rPr>
              <a:t>и под ним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переходи!</a:t>
            </a:r>
            <a:endParaRPr lang="ru-RU" sz="2800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223470_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16832"/>
            <a:ext cx="3096344" cy="3053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laycast.ru/uploads/2013/10/27/6408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8864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он тебя переведёт.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229493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Этот знак всем говорит: 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7" name="Содержимое 5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72816"/>
            <a:ext cx="4616063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7092280" y="3068960"/>
            <a:ext cx="2051721" cy="1152128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3861048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«Чтоб в беду не угодить </a:t>
            </a:r>
            <a:r>
              <a:rPr 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нужно здесь переходить!»</a:t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0_5b5e8_a5ad3b5a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92696"/>
            <a:ext cx="2880320" cy="263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4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Чтобы возле перекрёстка </a:t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ты дорогу перешёл,</a:t>
            </a:r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Содержимое 3" descr="1338263827_skazki-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4896544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83671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  <a:t>Все цвета </a:t>
            </a:r>
            <a:b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  <a:t>у светофора </a:t>
            </a:r>
            <a:b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  <a:t>нужно помнить ХОРОШО!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4" name="Picture 2" descr="http://edu.convdocs.org/tw_files2/urls_36/5/d-4479/4479_html_4efc452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356992"/>
            <a:ext cx="2376264" cy="3312368"/>
          </a:xfrm>
          <a:prstGeom prst="rect">
            <a:avLst/>
          </a:prstGeom>
          <a:noFill/>
        </p:spPr>
      </p:pic>
      <p:pic>
        <p:nvPicPr>
          <p:cNvPr id="27650" name="Picture 2" descr="http://pro-business.kz/assets/images/iskusstvo-prodavat/svetof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190874"/>
            <a:ext cx="4524375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95736" y="1916833"/>
            <a:ext cx="6048672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496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Загорелся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красный свет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–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8924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пешеходам хода 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нет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!</a:t>
            </a:r>
            <a:endParaRPr lang="ru-RU" sz="2800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6206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Жёлтый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-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Содержимое 4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728" y="2276872"/>
            <a:ext cx="6192688" cy="1937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501317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значит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подожди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, </a:t>
            </a:r>
            <a:endParaRPr lang="ru-RU" sz="2800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764704"/>
            <a:ext cx="396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а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onstantia" pitchFamily="18" charset="0"/>
              </a:rPr>
              <a:t>зелёный свет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- иди!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Содержимое 3" descr="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9711" y="2492896"/>
            <a:ext cx="6480721" cy="211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20689"/>
            <a:ext cx="59584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Правила дорожные,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burevestnik.ucoz.com/pasport_b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46085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sad/b/04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dt3-nvkz.ucoz.ru/_nw/0/s071578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429000"/>
            <a:ext cx="3456384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Да, сегодня Торопыжка много нового узнал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Он про правила движенья всем подробно рассказал!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Чтобы правила движенья все детишки знали,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Чтоб на улице они все их выполняли!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92696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Ребята!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Будьте всегда внимательны и осторожны.</a:t>
            </a:r>
            <a:endParaRPr lang="ru-RU" sz="24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1026" name="Picture 2" descr="http://zaonezhe.edusite.ru/images/dom_pere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1"/>
            <a:ext cx="3691136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431/07119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48680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Перед вами – Торопыжка, </a:t>
            </a:r>
            <a:b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сорванец и шалунишка!</a:t>
            </a:r>
            <a:endParaRPr lang="ru-RU" sz="2800" i="1" dirty="0">
              <a:latin typeface="Constant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3563888" y="1556792"/>
            <a:ext cx="24109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4509120"/>
            <a:ext cx="4752528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Он веселый, озорной, непоседливый, смешной.</a:t>
            </a:r>
            <a:b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Всем хорош, но вот беда – он торопится всегда!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4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3553579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332656"/>
            <a:ext cx="3693589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00.infourok.ru/images/doc/230/62832/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0.infourok.ru/images/doc/230/62832/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s00.infourok.ru/images/doc/230/62832/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playcast.ru/uploads/2013/10/27/6408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04665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Вот на улицу вприпрыжку </a:t>
            </a:r>
            <a:r>
              <a:rPr lang="en-US" sz="28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выбегает Торопыжка.</a:t>
            </a:r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24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771800" y="5058181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По асфальту шуршат шины – едут разные машины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pic>
        <p:nvPicPr>
          <p:cNvPr id="9" name="Содержимое 3" descr="img_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338437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4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8864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Растерялся Торопыжка:</a:t>
            </a:r>
            <a:endParaRPr lang="ru-RU" sz="2400" i="1" dirty="0">
              <a:latin typeface="Constantia" pitchFamily="18" charset="0"/>
            </a:endParaRPr>
          </a:p>
        </p:txBody>
      </p:sp>
      <p:pic>
        <p:nvPicPr>
          <p:cNvPr id="4" name="Содержимое 7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20688"/>
            <a:ext cx="3384376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458112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как по улице пройти?</a:t>
            </a:r>
            <a:endParaRPr lang="ru-RU" sz="2800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laycast.ru/uploads/2013/10/27/6408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260648"/>
            <a:ext cx="53285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Пешеходы и машины у </a:t>
            </a:r>
            <a:r>
              <a:rPr lang="ru-RU" sz="2800" b="1" cap="all" dirty="0" smtClean="0">
                <a:solidFill>
                  <a:srgbClr val="7030A0"/>
                </a:solidFill>
                <a:latin typeface="Constantia" pitchFamily="18" charset="0"/>
              </a:rPr>
              <a:t>мальчишки 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на пути.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020272" y="2420888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7030A0"/>
                </a:solidFill>
                <a:latin typeface="Constantia" pitchFamily="18" charset="0"/>
              </a:rPr>
              <a:t>Тротуар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 - для пешеходов,                                                                                                                </a:t>
            </a:r>
            <a:b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здесь машинам нету хода!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6" name="Содержимое 6" descr="Безымянны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44824"/>
            <a:ext cx="4299075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лево 6"/>
          <p:cNvSpPr/>
          <p:nvPr/>
        </p:nvSpPr>
        <p:spPr>
          <a:xfrm>
            <a:off x="5724128" y="2636913"/>
            <a:ext cx="1440160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Там где движутся машины, люди не должны ходить,</a:t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Потому что очень просто под машину угодить.</a:t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На улице такое место проезжей частью называется,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Содержимое 4" descr="16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64088" y="3429000"/>
            <a:ext cx="3024336" cy="2973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3717032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И по проезжей части людям ходить строжайше запрещается!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459/0951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ed-kopilka.ru/upload/blogs/32654_2c9244573f033262139776cb4341c88a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59766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199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Анна</cp:lastModifiedBy>
  <cp:revision>11</cp:revision>
  <dcterms:created xsi:type="dcterms:W3CDTF">2016-11-04T11:19:40Z</dcterms:created>
  <dcterms:modified xsi:type="dcterms:W3CDTF">2019-03-01T05:33:32Z</dcterms:modified>
</cp:coreProperties>
</file>