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4" r:id="rId8"/>
    <p:sldId id="286" r:id="rId9"/>
    <p:sldId id="276" r:id="rId10"/>
    <p:sldId id="285" r:id="rId11"/>
    <p:sldId id="287" r:id="rId12"/>
    <p:sldId id="288" r:id="rId13"/>
    <p:sldId id="28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3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7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78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14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4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7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6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4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0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11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1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8AE14-F083-4BC1-920D-5D4524602C38}" type="datetimeFigureOut">
              <a:rPr lang="ru-RU" smtClean="0"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53BD0-E6B7-436A-934D-694CA6A3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7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83677" y="-1142999"/>
            <a:ext cx="6858000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092" y="1276022"/>
            <a:ext cx="82178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ountry Western Script" panose="02000000000000000000" pitchFamily="2" charset="0"/>
              </a:rPr>
              <a:t>Б</a:t>
            </a:r>
            <a:r>
              <a:rPr lang="ru-RU" sz="48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ountry Western Script" panose="02000000000000000000" pitchFamily="2" charset="0"/>
              </a:rPr>
              <a:t>езопасность детей </a:t>
            </a:r>
          </a:p>
          <a:p>
            <a:pPr algn="ctr"/>
            <a:r>
              <a:rPr lang="ru-RU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ountry Western Script" panose="02000000000000000000" pitchFamily="2" charset="0"/>
              </a:rPr>
              <a:t>в</a:t>
            </a:r>
            <a:r>
              <a:rPr lang="ru-RU" sz="48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ountry Western Script" panose="02000000000000000000" pitchFamily="2" charset="0"/>
              </a:rPr>
              <a:t>о время зимних прогулок</a:t>
            </a:r>
            <a:endParaRPr lang="ru-RU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ountry Western Script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128" y="3935011"/>
            <a:ext cx="4417534" cy="2518138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1913206" y="3200400"/>
            <a:ext cx="6105379" cy="1172308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Презентация для детей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Автор: </a:t>
            </a:r>
            <a:r>
              <a:rPr lang="ru-RU" sz="1600" dirty="0" smtClean="0"/>
              <a:t>А.В. Гуляева,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 заместитель заведующего МБДОУ № 496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714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77" y="555548"/>
            <a:ext cx="3824228" cy="574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383" y="2227293"/>
            <a:ext cx="1490269" cy="37073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9828" y="365126"/>
            <a:ext cx="4332849" cy="186216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Не ходи 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гулять один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1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384" y="527538"/>
            <a:ext cx="7737231" cy="5802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58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1" y="470918"/>
            <a:ext cx="8370277" cy="591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8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4203"/>
            <a:ext cx="7886700" cy="148154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3925" y="2025748"/>
            <a:ext cx="7076149" cy="444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7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6" y="253219"/>
            <a:ext cx="8635805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Одевайся тепло!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96948" y="1690688"/>
            <a:ext cx="8318402" cy="48343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5909" y="1940832"/>
            <a:ext cx="5353760" cy="4109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2" t="6920" r="18520" b="12428"/>
          <a:stretch/>
        </p:blipFill>
        <p:spPr>
          <a:xfrm>
            <a:off x="509229" y="1690687"/>
            <a:ext cx="2796680" cy="4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526" r="17234"/>
          <a:stretch/>
        </p:blipFill>
        <p:spPr>
          <a:xfrm>
            <a:off x="5050302" y="2690905"/>
            <a:ext cx="3601329" cy="356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08" y="677663"/>
            <a:ext cx="4184314" cy="361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50302" y="365126"/>
            <a:ext cx="3465047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Осторожно,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 smtClean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 smtClean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гололед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66" y="371034"/>
            <a:ext cx="5253404" cy="420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46308"/>
          <a:stretch/>
        </p:blipFill>
        <p:spPr>
          <a:xfrm>
            <a:off x="4825218" y="2917944"/>
            <a:ext cx="3938954" cy="366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549631" y="1212109"/>
            <a:ext cx="3280044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Опасные сосульки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28650" y="5556737"/>
            <a:ext cx="3886200" cy="62022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82034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7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628" r="3737"/>
          <a:stretch/>
        </p:blipFill>
        <p:spPr>
          <a:xfrm>
            <a:off x="692091" y="520502"/>
            <a:ext cx="2746991" cy="233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7424" r="2950"/>
          <a:stretch/>
        </p:blipFill>
        <p:spPr>
          <a:xfrm>
            <a:off x="5894718" y="520503"/>
            <a:ext cx="2592785" cy="233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223" y="2493000"/>
            <a:ext cx="1487553" cy="3700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027" y="2263432"/>
            <a:ext cx="6290778" cy="419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05617" y="843970"/>
            <a:ext cx="2722567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Снег и 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сосульки 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это не еда!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4" y="673369"/>
            <a:ext cx="5328366" cy="5511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306" y="4091525"/>
            <a:ext cx="1540988" cy="2093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16" t="6268" r="20462" b="4636"/>
          <a:stretch/>
        </p:blipFill>
        <p:spPr>
          <a:xfrm>
            <a:off x="6800897" y="673369"/>
            <a:ext cx="1492585" cy="3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863" b="5112"/>
          <a:stretch/>
        </p:blipFill>
        <p:spPr>
          <a:xfrm>
            <a:off x="322972" y="2055815"/>
            <a:ext cx="5163983" cy="389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23754"/>
          <a:stretch/>
        </p:blipFill>
        <p:spPr>
          <a:xfrm>
            <a:off x="5526789" y="3026895"/>
            <a:ext cx="3134161" cy="326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122" y="387960"/>
            <a:ext cx="3293497" cy="263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6854" y="365126"/>
            <a:ext cx="494259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Не кидай снежки 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 лицо!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8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5" y="606766"/>
            <a:ext cx="7932410" cy="564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86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</TotalTime>
  <Words>41</Words>
  <Application>Microsoft Office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Одевайся тепло!</vt:lpstr>
      <vt:lpstr>Осторожно, </vt:lpstr>
      <vt:lpstr>Опасные сосульки</vt:lpstr>
      <vt:lpstr>Снег и  сосульки  это не еда!</vt:lpstr>
      <vt:lpstr>Презентация PowerPoint</vt:lpstr>
      <vt:lpstr>Не кидай снежки  в лицо!</vt:lpstr>
      <vt:lpstr>Презентация PowerPoint</vt:lpstr>
      <vt:lpstr>Не ходи  гулять один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Анна</cp:lastModifiedBy>
  <cp:revision>46</cp:revision>
  <dcterms:created xsi:type="dcterms:W3CDTF">2015-09-20T16:01:32Z</dcterms:created>
  <dcterms:modified xsi:type="dcterms:W3CDTF">2019-03-01T05:29:22Z</dcterms:modified>
</cp:coreProperties>
</file>