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71" r:id="rId10"/>
    <p:sldId id="267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0" autoAdjust="0"/>
    <p:restoredTop sz="86444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9FE520-FFB0-477C-A21D-A45759C85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4EC866-48E2-48D1-8E68-5AC0CF448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picrolls.com/wallpaper/31/31372-Vector_Bulletin_Vol_2_No_5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5536" y="260648"/>
            <a:ext cx="8424936" cy="606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412776"/>
            <a:ext cx="62646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КВАРТИРА.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МЕБЕЛЬ.</a:t>
            </a:r>
            <a:endParaRPr lang="ru-RU" sz="54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8072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9081" y="3645024"/>
            <a:ext cx="54071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Автор презентации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А.В. Гуляева,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заместитель заведующего МБДОУ № 496</a:t>
            </a:r>
            <a:endParaRPr lang="ru-RU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44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124744"/>
            <a:ext cx="4032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 крышей — четыре ножки,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на крыше — суп да ложки.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4532_med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84" t="19686" r="32727" b="18442"/>
          <a:stretch>
            <a:fillRect/>
          </a:stretch>
        </p:blipFill>
        <p:spPr bwMode="auto">
          <a:xfrm>
            <a:off x="251520" y="3064192"/>
            <a:ext cx="3168352" cy="33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39952" y="4218438"/>
            <a:ext cx="4608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Есть спина, а не лежит никогда.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Есть четыре ноги, а не ходит.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 всегда стоит, а другим сидеть велит.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econaturtex.ru/userfiles/43_stol_Grand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1654" t="15134" r="11802" b="14067"/>
          <a:stretch>
            <a:fillRect/>
          </a:stretch>
        </p:blipFill>
        <p:spPr bwMode="auto">
          <a:xfrm>
            <a:off x="4427984" y="1124744"/>
            <a:ext cx="4248471" cy="30945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460992"/>
            <a:ext cx="5760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него садятся, но не стул.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 подлокотниками, но не диван.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 подушками, но не кровать.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4578" name="Picture 2" descr="i?id=197775555-40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79" r="19081" b="12991"/>
          <a:stretch>
            <a:fillRect/>
          </a:stretch>
        </p:blipFill>
        <p:spPr bwMode="auto">
          <a:xfrm>
            <a:off x="5724127" y="332390"/>
            <a:ext cx="3038775" cy="295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499992" y="3838858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Он чудак или невежда?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любого посмотри: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Сверху носит он одежду.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него она – внутри.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4580" name="Picture 4" descr="image-171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636912"/>
            <a:ext cx="36372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58112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Я удобный, очень мягкий,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Вам не трудно угадать, -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Любят бабушки и внуки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Посидеть и полежать.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5607" name="Picture 7" descr="http://www.ircenter.ru/files/products/pics/167617/fullsize/8923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132856"/>
            <a:ext cx="5083546" cy="3363613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635896" y="476672"/>
            <a:ext cx="5076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 на стол чуть-чуть похожа,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Есть на кухне, и в прихожей,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спальне я бываю редко,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зовусь я 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http://www.tonetmebel.ru/tov/18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30" t="8731" r="14951" b="8110"/>
          <a:stretch>
            <a:fillRect/>
          </a:stretch>
        </p:blipFill>
        <p:spPr bwMode="auto">
          <a:xfrm>
            <a:off x="827584" y="548680"/>
            <a:ext cx="2088232" cy="24179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По ночам на  мне ребятки</a:t>
            </a:r>
          </a:p>
          <a:p>
            <a:r>
              <a:rPr lang="ru-RU" sz="2400" b="1" dirty="0" smtClean="0">
                <a:latin typeface="Georgia" pitchFamily="18" charset="0"/>
              </a:rPr>
              <a:t>Засыпают сладко-сладко,</a:t>
            </a:r>
          </a:p>
          <a:p>
            <a:r>
              <a:rPr lang="ru-RU" sz="2400" b="1" dirty="0" smtClean="0">
                <a:latin typeface="Georgia" pitchFamily="18" charset="0"/>
              </a:rPr>
              <a:t>Утром не хотят вставать.</a:t>
            </a:r>
          </a:p>
          <a:p>
            <a:r>
              <a:rPr lang="ru-RU" sz="2400" b="1" dirty="0" smtClean="0">
                <a:latin typeface="Georgia" pitchFamily="18" charset="0"/>
              </a:rPr>
              <a:t>Что за мебель я?. 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58112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Все одеть ее хотят,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И на ней весь день висят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И пальто, и куртки,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Когда придем с прогулки.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7652" name="Picture 4" descr="http://cdn.allshops.ro/files/clients/52/3688/p/87/pat-malgoska-l-209-483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0" t="33492" r="5803"/>
          <a:stretch>
            <a:fillRect/>
          </a:stretch>
        </p:blipFill>
        <p:spPr bwMode="auto">
          <a:xfrm flipH="1">
            <a:off x="3779912" y="836712"/>
            <a:ext cx="5040560" cy="3384376"/>
          </a:xfrm>
          <a:prstGeom prst="rect">
            <a:avLst/>
          </a:prstGeom>
          <a:noFill/>
        </p:spPr>
      </p:pic>
      <p:pic>
        <p:nvPicPr>
          <p:cNvPr id="27654" name="Picture 6" descr="http://sngmebel.ru/components/com_virtuemart/shop_image/product/_______3_________4f75a44f463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3672408" cy="28133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6/90/424/90424626_4265673_0_8024a_d2036d48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029" y="1628800"/>
            <a:ext cx="3500971" cy="50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612576" y="1484784"/>
            <a:ext cx="77647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внимание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0.liveinternet.ru/images/attach/c/6/90/424/90424626_4265673_0_8024a_d2036d48_L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319434" cy="16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ПРИХОЖАЯ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skymeb.ru/UserFiles/Image/Olimpe/S-veshalka-v-prihozhuju-11-09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584176" cy="277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happy-giraffe.ru/thumbs/580x1000/184272/56374601dfedf148f64fb71a0571254e.jpg"/>
          <p:cNvPicPr/>
          <p:nvPr/>
        </p:nvPicPr>
        <p:blipFill>
          <a:blip r:embed="rId4" cstate="print">
            <a:clrChange>
              <a:clrFrom>
                <a:srgbClr val="EEEAD1"/>
              </a:clrFrom>
              <a:clrTo>
                <a:srgbClr val="EEEAD1">
                  <a:alpha val="0"/>
                </a:srgbClr>
              </a:clrTo>
            </a:clrChange>
            <a:lum contrast="30000"/>
          </a:blip>
          <a:srcRect l="17765" t="30856" r="13598" b="21329"/>
          <a:stretch>
            <a:fillRect/>
          </a:stretch>
        </p:blipFill>
        <p:spPr bwMode="auto">
          <a:xfrm>
            <a:off x="5436096" y="5085184"/>
            <a:ext cx="2333132" cy="14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mebrostov.ru/_ph/180/934636268.jpg"/>
          <p:cNvPicPr>
            <a:picLocks noChangeAspect="1" noChangeArrowheads="1"/>
          </p:cNvPicPr>
          <p:nvPr/>
        </p:nvPicPr>
        <p:blipFill>
          <a:blip r:embed="rId5" cstate="print"/>
          <a:srcRect l="8467" t="6072"/>
          <a:stretch>
            <a:fillRect/>
          </a:stretch>
        </p:blipFill>
        <p:spPr bwMode="auto">
          <a:xfrm>
            <a:off x="395537" y="1556792"/>
            <a:ext cx="4680519" cy="445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www.im2000.ru/data/6075/6G4CXucpRVYPG23kGxG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762920" y="2806031"/>
            <a:ext cx="2832249" cy="148589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foto/c/0/apps/3/313/3313513_creative-art-in-kitchen-forem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41583" cy="334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КУХНЯ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http://img0.liveinternet.ru/images/attach/c/6/90/424/90424626_4265673_0_8024a_d2036d48_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013176"/>
            <a:ext cx="1052699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ekb-comfort.ru/images/catalog/items/491/49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764704"/>
            <a:ext cx="2664296" cy="2276977"/>
          </a:xfrm>
          <a:prstGeom prst="rect">
            <a:avLst/>
          </a:prstGeom>
          <a:noFill/>
        </p:spPr>
      </p:pic>
      <p:pic>
        <p:nvPicPr>
          <p:cNvPr id="11" name="Рисунок 10" descr="http://3.bp.blogspot.com/_XuTQI-8Rm2M/TUk96Z_7avI/AAAAAAAAGRg/OzrD2gtr-Y0/s1600/%25D1%2582%25D0%25B0%25D0%25B1%25D1%2583%25D1%2580%25D0%25B5%25D1%2582%25D0%25BA%25D0%25B0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37" t="13199" r="16732" b="39707"/>
          <a:stretch>
            <a:fillRect/>
          </a:stretch>
        </p:blipFill>
        <p:spPr bwMode="auto">
          <a:xfrm>
            <a:off x="4932040" y="1844824"/>
            <a:ext cx="1244039" cy="14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4.bp.blogspot.com/_XuTQI-8Rm2M/TUk91Fg07qI/AAAAAAAAGRc/_xZD0-MqWR8/s1600/%25D1%2581%25D1%2582%25D1%2583%25D0%25BB.jpg"/>
          <p:cNvPicPr/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2988" t="6040" r="21225" b="29754"/>
          <a:stretch>
            <a:fillRect/>
          </a:stretch>
        </p:blipFill>
        <p:spPr bwMode="auto">
          <a:xfrm>
            <a:off x="7092280" y="2708920"/>
            <a:ext cx="1591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s01.enter.ru/1/1/500/c3/175084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3096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ГОСТИНАЯ КОМНАТА</a:t>
            </a:r>
            <a:endParaRPr lang="ru-RU" dirty="0"/>
          </a:p>
        </p:txBody>
      </p:sp>
      <p:pic>
        <p:nvPicPr>
          <p:cNvPr id="5" name="Рисунок 4" descr="http://img0.liveinternet.ru/images/attach/c/6/90/424/90424626_4265673_0_8024a_d2036d48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941168"/>
            <a:ext cx="1052699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lire.ucoz.ru/_ph/1/1648553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104456" cy="370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mebeel.ru/UserFiles/Image/p/5501_6000/img5834_12067_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835696" cy="1344697"/>
          </a:xfrm>
          <a:prstGeom prst="rect">
            <a:avLst/>
          </a:prstGeom>
          <a:noFill/>
        </p:spPr>
      </p:pic>
      <p:pic>
        <p:nvPicPr>
          <p:cNvPr id="7172" name="Picture 4" descr="http://iz.com.ua/images2/stories/2013/09/12/03/1725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2578739" cy="1434992"/>
          </a:xfrm>
          <a:prstGeom prst="rect">
            <a:avLst/>
          </a:prstGeom>
          <a:noFill/>
        </p:spPr>
      </p:pic>
      <p:pic>
        <p:nvPicPr>
          <p:cNvPr id="11" name="Содержимое 10" descr="http://www.justmebel.ru/images/resize/650-0-1152878866_3_big.jpg"/>
          <p:cNvPicPr>
            <a:picLocks noGrp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6" t="2827" r="15749" b="3887"/>
          <a:stretch>
            <a:fillRect/>
          </a:stretch>
        </p:blipFill>
        <p:spPr bwMode="auto">
          <a:xfrm>
            <a:off x="5076056" y="1340768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1.bp.blogspot.com/_XuTQI-8Rm2M/TUk9aWa82lI/AAAAAAAAGRI/XvrtglzRmKQ/s1600/%25D0%25BA%25D0%25BD%25D0%25B8%25D0%25B6%25D0%25BD%25D1%258B%25D0%25B9-%25D1%2588%25D0%25BA%25D0%25B0%25D1%2584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65" t="6711" r="11267" b="34899"/>
          <a:stretch>
            <a:fillRect/>
          </a:stretch>
        </p:blipFill>
        <p:spPr bwMode="auto">
          <a:xfrm>
            <a:off x="5508104" y="4293096"/>
            <a:ext cx="2304256" cy="22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787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СПАЛЬНАЯ КОМНАТА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img0.liveinternet.ru/images/attach/c/6/90/424/90424626_4265673_0_8024a_d2036d48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013176"/>
            <a:ext cx="1052699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ankaravestiyer.com/urunler/ahsap-yatak-odasi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192910" cy="370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http://www.torgmiass.ru/images/com_sobi2/gallery/251/251_image_11.jpg"/>
          <p:cNvPicPr>
            <a:picLocks noGrp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196752"/>
            <a:ext cx="2376264" cy="20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mebel-mr.ru/images/tb/1/8/1/18180/13009649756102_w448h10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 l="5505" t="8257" r="6420" b="3667"/>
          <a:stretch>
            <a:fillRect/>
          </a:stretch>
        </p:blipFill>
        <p:spPr bwMode="auto">
          <a:xfrm>
            <a:off x="5220072" y="4293096"/>
            <a:ext cx="2304256" cy="2304256"/>
          </a:xfrm>
          <a:prstGeom prst="rect">
            <a:avLst/>
          </a:prstGeom>
          <a:noFill/>
        </p:spPr>
      </p:pic>
      <p:pic>
        <p:nvPicPr>
          <p:cNvPr id="6150" name="Picture 6" descr="http://www.spbmebel.info/img/goods/2926_jpg_350x350_q1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ED"/>
              </a:clrFrom>
              <a:clrTo>
                <a:srgbClr val="F5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636912"/>
            <a:ext cx="1680121" cy="1617828"/>
          </a:xfrm>
          <a:prstGeom prst="rect">
            <a:avLst/>
          </a:prstGeom>
          <a:noFill/>
        </p:spPr>
      </p:pic>
      <p:pic>
        <p:nvPicPr>
          <p:cNvPr id="12" name="Рисунок 11" descr="http://www.spbgracio.ru/images/tumbs/t-6-b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99" t="15409" r="24509" b="12579"/>
          <a:stretch>
            <a:fillRect/>
          </a:stretch>
        </p:blipFill>
        <p:spPr bwMode="auto">
          <a:xfrm>
            <a:off x="7380312" y="1772816"/>
            <a:ext cx="932333" cy="7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elit-stil.ru/upload/iblock/339/spalnya-sky-camelgroup-27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13" t="29921" r="25839" b="28978"/>
          <a:stretch>
            <a:fillRect/>
          </a:stretch>
        </p:blipFill>
        <p:spPr bwMode="auto">
          <a:xfrm>
            <a:off x="5004048" y="3068960"/>
            <a:ext cx="1244413" cy="10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715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ДЕТСКАЯ КОМНАТА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http://img0.liveinternet.ru/images/attach/c/6/90/424/90424626_4265673_0_8024a_d2036d48_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13176"/>
            <a:ext cx="1193005" cy="1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yuzhgorod.ru/pics/small/article_20090829052135.jpg"/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 t="9950" r="12629" b="8463"/>
          <a:stretch>
            <a:fillRect/>
          </a:stretch>
        </p:blipFill>
        <p:spPr bwMode="auto">
          <a:xfrm>
            <a:off x="395536" y="1916832"/>
            <a:ext cx="460851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mpartya.ru/yuliya/pc04.16.a.jpg"/>
          <p:cNvPicPr/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t="14196" r="3339" b="4732"/>
          <a:stretch>
            <a:fillRect/>
          </a:stretch>
        </p:blipFill>
        <p:spPr bwMode="auto">
          <a:xfrm>
            <a:off x="5292080" y="2564904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esignboom.com/cms/images/ridcue/drawshelf03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1638" t="8955" r="5147" b="4478"/>
          <a:stretch>
            <a:fillRect/>
          </a:stretch>
        </p:blipFill>
        <p:spPr bwMode="auto">
          <a:xfrm>
            <a:off x="5292080" y="1412776"/>
            <a:ext cx="2680051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tent.onliner.by/forum/e24/6da/160299/800x800/ef585676b1871a6f49e948b525ed48e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38" t="6604" r="20772" b="4576"/>
          <a:stretch>
            <a:fillRect/>
          </a:stretch>
        </p:blipFill>
        <p:spPr bwMode="auto">
          <a:xfrm>
            <a:off x="6084168" y="4797152"/>
            <a:ext cx="12961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vpazarlamaurunleri.com/842-1391-thickbox/playskool-calikan-tekerler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97" t="25722" r="22724" b="24083"/>
          <a:stretch>
            <a:fillRect/>
          </a:stretch>
        </p:blipFill>
        <p:spPr bwMode="auto">
          <a:xfrm>
            <a:off x="4067944" y="5157192"/>
            <a:ext cx="872219" cy="7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pm-plus.ru/images/855019_b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3" t="10468" r="10334" b="10646"/>
          <a:stretch>
            <a:fillRect/>
          </a:stretch>
        </p:blipFill>
        <p:spPr bwMode="auto">
          <a:xfrm>
            <a:off x="1619672" y="5301208"/>
            <a:ext cx="737885" cy="7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911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ВАННАЯ КОМНАТА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http://i044.radikal.ru/1107/59/ba6055699f3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1276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mg0.liveinternet.ru/images/attach/c/6/90/424/90424626_4265673_0_8024a_d2036d48_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013176"/>
            <a:ext cx="1052699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2656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ТУАЛЕТ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http://www.cian.bz/photos/p3454_28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72816"/>
            <a:ext cx="5568280" cy="432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mg0.liveinternet.ru/images/attach/c/6/90/424/90424626_4265673_0_8024a_d2036d48_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09120"/>
            <a:ext cx="1268723" cy="19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Мебель я начну считать:</a:t>
            </a:r>
          </a:p>
          <a:p>
            <a:r>
              <a:rPr lang="ru-RU" sz="2800" b="1" dirty="0" smtClean="0">
                <a:latin typeface="Georgia" pitchFamily="18" charset="0"/>
              </a:rPr>
              <a:t>Кресло, стол, диван, кровать,</a:t>
            </a:r>
          </a:p>
          <a:p>
            <a:r>
              <a:rPr lang="ru-RU" sz="2800" b="1" dirty="0" smtClean="0">
                <a:latin typeface="Georgia" pitchFamily="18" charset="0"/>
              </a:rPr>
              <a:t>Полка, тумбочка, буфет,</a:t>
            </a:r>
          </a:p>
          <a:p>
            <a:r>
              <a:rPr lang="ru-RU" sz="2800" b="1" dirty="0" smtClean="0">
                <a:latin typeface="Georgia" pitchFamily="18" charset="0"/>
              </a:rPr>
              <a:t>Шкаф, комод и табурет.</a:t>
            </a:r>
          </a:p>
          <a:p>
            <a:r>
              <a:rPr lang="ru-RU" sz="2400" i="1" dirty="0" smtClean="0">
                <a:latin typeface="Georgia" pitchFamily="18" charset="0"/>
              </a:rPr>
              <a:t>Пальцы обеих рук поочередно зажимают в кулачки.</a:t>
            </a:r>
          </a:p>
          <a:p>
            <a:r>
              <a:rPr lang="ru-RU" sz="2800" b="1" dirty="0" smtClean="0">
                <a:latin typeface="Georgia" pitchFamily="18" charset="0"/>
              </a:rPr>
              <a:t>Много мебели назвал -</a:t>
            </a:r>
          </a:p>
          <a:p>
            <a:r>
              <a:rPr lang="ru-RU" sz="2800" b="1" dirty="0" smtClean="0">
                <a:latin typeface="Georgia" pitchFamily="18" charset="0"/>
              </a:rPr>
              <a:t>Десять пальчиков зажал!</a:t>
            </a:r>
          </a:p>
          <a:p>
            <a:r>
              <a:rPr lang="ru-RU" sz="2400" i="1" dirty="0" smtClean="0">
                <a:latin typeface="Georgia" pitchFamily="18" charset="0"/>
              </a:rPr>
              <a:t>Поднимают зажатые кулачки вверх.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648"/>
            <a:ext cx="81369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 гимнастика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http://img0.liveinternet.ru/images/attach/c/6/90/424/90424626_4265673_0_8024a_d2036d48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500971" cy="50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353</TotalTime>
  <Words>149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ГОСТИНАЯ КОМНАТА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Селивёрстова</dc:creator>
  <cp:lastModifiedBy>Анна</cp:lastModifiedBy>
  <cp:revision>55</cp:revision>
  <dcterms:created xsi:type="dcterms:W3CDTF">2014-01-26T07:05:21Z</dcterms:created>
  <dcterms:modified xsi:type="dcterms:W3CDTF">2019-03-01T05:38:17Z</dcterms:modified>
</cp:coreProperties>
</file>