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6255ED-3CDF-4E0F-9408-55F3C897EA2B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/>
              <a:t>ФЕДЕРАЛЬНЫЙ ГОСУДАРСТВЕННЫЙ ОБРАЗОВАТЕЛЬНЫЙ СТАНДАРТ ДОШКОЛЬНОГО ОБРАЗОВАНИЯ</a:t>
            </a:r>
          </a:p>
          <a:p>
            <a:pPr algn="ctr"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обеспечения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</a:t>
            </a:r>
          </a:p>
          <a:p>
            <a:r>
              <a:rPr lang="ru-RU" sz="2400" dirty="0" smtClean="0"/>
              <a:t>формирования </a:t>
            </a:r>
            <a:r>
              <a:rPr lang="ru-RU" sz="2400" dirty="0" err="1" smtClean="0"/>
              <a:t>социокультурной</a:t>
            </a:r>
            <a:r>
              <a:rPr lang="ru-RU" sz="2400" dirty="0" smtClean="0"/>
              <a:t> среды, соответствующей возрастным и индивидуальным особенностям детей;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r>
              <a:rPr lang="ru-RU" sz="2400" dirty="0" smtClean="0"/>
              <a:t>обеспечения преемственности основных образовательных программ дошкольного и начального общего образования; </a:t>
            </a:r>
          </a:p>
          <a:p>
            <a:r>
              <a:rPr lang="ru-RU" sz="2400" dirty="0" smtClean="0"/>
              <a:t> определения направлений для систематического межведомственного взаимодействия, а также взаимодействия педагогических и общественных объединений.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Стандарт является основой для: </a:t>
            </a:r>
          </a:p>
          <a:p>
            <a:r>
              <a:rPr lang="ru-RU" sz="2400" dirty="0" smtClean="0"/>
              <a:t>разработки и реализации Программы; </a:t>
            </a:r>
          </a:p>
          <a:p>
            <a:r>
              <a:rPr lang="ru-RU" sz="2400" dirty="0" smtClean="0"/>
              <a:t>разработки примерных образовательных программ дошкольного образования; </a:t>
            </a:r>
          </a:p>
          <a:p>
            <a:r>
              <a:rPr lang="ru-RU" sz="2400" dirty="0" smtClean="0"/>
              <a:t> разработки нормативов финансового обеспечения реализации Программы; </a:t>
            </a:r>
          </a:p>
          <a:p>
            <a:r>
              <a:rPr lang="ru-RU" sz="2400" dirty="0" smtClean="0"/>
              <a:t>формирования учредителем государственного (муниципального) задания в отношении Организаций; </a:t>
            </a:r>
          </a:p>
          <a:p>
            <a:r>
              <a:rPr lang="ru-RU" sz="2400" dirty="0" smtClean="0"/>
              <a:t>объективной оценки соответствия образовательной деятельности Организации требованиям Стандарта к условиям реализации и структуре Программы; </a:t>
            </a:r>
          </a:p>
          <a:p>
            <a:r>
              <a:rPr lang="ru-RU" sz="2400" dirty="0" smtClean="0"/>
              <a:t> подготовки,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устанавливает требования, обязательные при реализации Программы, в том числе: </a:t>
            </a:r>
          </a:p>
          <a:p>
            <a:r>
              <a:rPr lang="ru-RU" sz="2400" dirty="0" smtClean="0"/>
              <a:t>к структуре Программы; </a:t>
            </a:r>
          </a:p>
          <a:p>
            <a:r>
              <a:rPr lang="ru-RU" sz="2400" dirty="0" smtClean="0"/>
              <a:t>к условиям реализации Программы, включающим требования к психолого-педагогическим, кадровым, финансовым условиям и к предметно-пространственной среде; </a:t>
            </a:r>
          </a:p>
          <a:p>
            <a:r>
              <a:rPr lang="ru-RU" sz="2400" dirty="0" smtClean="0"/>
              <a:t> к результатам освоения Программы, представленным в виде целевых ориентиров дошкольного образования.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c.pics.livejournal.com/mon_ru/38423652/211501/211501_origina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01122" cy="614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b="1" i="1" dirty="0" smtClean="0"/>
              <a:t>Спасибо</a:t>
            </a:r>
          </a:p>
          <a:p>
            <a:pPr algn="ctr">
              <a:buNone/>
            </a:pPr>
            <a:r>
              <a:rPr lang="ru-RU" sz="6000" b="1" i="1" dirty="0" smtClean="0"/>
              <a:t> за внимание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58204" cy="53206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30352"/>
            <a:ext cx="8115328" cy="4898912"/>
          </a:xfrm>
        </p:spPr>
        <p:txBody>
          <a:bodyPr>
            <a:normAutofit/>
          </a:bodyPr>
          <a:lstStyle/>
          <a:p>
            <a:r>
              <a:rPr lang="ru-RU" dirty="0" smtClean="0"/>
              <a:t>ФГОС дошкольного образования разрабатывается впервые в российской истории в соответствии с требованиями вступающего в силу 1 сентября 2013 года Федерального закона «Об образовании в Российской Федерации"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041656"/>
          </a:xfrm>
        </p:spPr>
        <p:txBody>
          <a:bodyPr>
            <a:normAutofit/>
          </a:bodyPr>
          <a:lstStyle/>
          <a:p>
            <a:r>
              <a:rPr lang="ru-RU" u="sng" dirty="0" smtClean="0"/>
              <a:t>Предметом регулирования ФГОС дошкольного образования </a:t>
            </a:r>
            <a:r>
              <a:rPr lang="ru-RU" dirty="0" smtClean="0"/>
              <a:t>являются отношения в сфере образования между их участниками, возникающие при реализации основной образовательной программы дошкольного образования организацией, осуществляющей  образовательную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Стандарт разработан на основе </a:t>
            </a:r>
            <a:r>
              <a:rPr lang="ru-RU" dirty="0" smtClean="0"/>
              <a:t>Конвенции ООН о правах ребенка, Конституции РФ, законодательства РФ и обеспечивает возможность учёта региональных, национальных, этнокультурных и других особенностей народов РФ при разработке и реализации Программы Организацией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При разработке Стандарта учтены:</a:t>
            </a:r>
          </a:p>
          <a:p>
            <a:r>
              <a:rPr lang="ru-RU" dirty="0" smtClean="0"/>
              <a:t>особые образовательные потребности отдельных категорий детей, в том числе с ограниченными возможностями здоровья;</a:t>
            </a:r>
          </a:p>
          <a:p>
            <a:r>
              <a:rPr lang="ru-RU" dirty="0" smtClean="0"/>
              <a:t>возможности освоения ребёнком Программы на разных этапах её реализации.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утверждает основные принципы:</a:t>
            </a:r>
          </a:p>
          <a:p>
            <a:r>
              <a:rPr lang="ru-RU" sz="2400" dirty="0" smtClean="0"/>
              <a:t>поддержки разнообразия  детства;</a:t>
            </a:r>
          </a:p>
          <a:p>
            <a:r>
              <a:rPr lang="ru-RU" sz="2400" dirty="0" smtClean="0"/>
              <a:t>сохранения уникальности и </a:t>
            </a:r>
            <a:r>
              <a:rPr lang="ru-RU" sz="2400" dirty="0" err="1" smtClean="0"/>
              <a:t>самоценности</a:t>
            </a:r>
            <a:r>
              <a:rPr lang="ru-RU" sz="2400" dirty="0" smtClean="0"/>
              <a:t> дошкольного детства как важного этапа в общем развитии человека;</a:t>
            </a:r>
          </a:p>
          <a:p>
            <a:r>
              <a:rPr lang="ru-RU" sz="2400" dirty="0" smtClean="0"/>
              <a:t>полноценного проживания ребёнком всех этапов дошкольного детства, амплификации (обогащения) детского развития;</a:t>
            </a:r>
          </a:p>
          <a:p>
            <a:r>
              <a:rPr lang="ru-RU" sz="2400" dirty="0" smtClean="0"/>
              <a:t>создания благоприятной социальной ситуации развития каждого ребёнка в соответствии с его возрастными и индивидуальными особенностями и склонностями;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утверждает основные принципы:</a:t>
            </a:r>
          </a:p>
          <a:p>
            <a:r>
              <a:rPr lang="ru-RU" sz="2400" dirty="0" smtClean="0"/>
              <a:t>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r>
              <a:rPr lang="ru-RU" sz="2400" dirty="0" smtClean="0"/>
              <a:t>приобщения детей к </a:t>
            </a:r>
            <a:r>
              <a:rPr lang="ru-RU" sz="2400" dirty="0" err="1" smtClean="0"/>
              <a:t>социокультурным</a:t>
            </a:r>
            <a:r>
              <a:rPr lang="ru-RU" sz="2400" dirty="0" smtClean="0"/>
              <a:t> нормам,</a:t>
            </a:r>
          </a:p>
          <a:p>
            <a:pPr>
              <a:buNone/>
            </a:pPr>
            <a:r>
              <a:rPr lang="ru-RU" sz="2400" dirty="0" smtClean="0"/>
              <a:t>  традициям семьи, общества и государства; </a:t>
            </a:r>
          </a:p>
          <a:p>
            <a:r>
              <a:rPr lang="ru-RU" sz="2400" dirty="0" smtClean="0"/>
              <a:t> 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r>
              <a:rPr lang="ru-RU" sz="2400" dirty="0" smtClean="0"/>
              <a:t>учёта этнокультурной и социальной ситуации развития детей.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/>
              <a:t>Стандарт преследует следующие цели</a:t>
            </a:r>
            <a:r>
              <a:rPr lang="ru-RU" dirty="0" smtClean="0"/>
              <a:t>:</a:t>
            </a:r>
          </a:p>
          <a:p>
            <a:r>
              <a:rPr lang="ru-RU" sz="2400" dirty="0" smtClean="0"/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r>
              <a:rPr lang="ru-RU" sz="2400" dirty="0" smtClean="0"/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r>
              <a:rPr lang="ru-RU" sz="2400" dirty="0" smtClean="0"/>
              <a:t>сохранение единства образовательного пространства РФ относительно уровня дошкольного образования.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охраны и укрепления физического и психического здоровья детей;</a:t>
            </a:r>
          </a:p>
          <a:p>
            <a:r>
              <a:rPr lang="ru-RU" sz="2400" dirty="0" smtClean="0"/>
              <a:t>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r>
              <a:rPr lang="ru-RU" sz="2400" dirty="0" smtClean="0"/>
              <a:t>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самостоятельности, формирования предпосылок к учебной деятельности;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602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Alex</cp:lastModifiedBy>
  <cp:revision>10</cp:revision>
  <dcterms:created xsi:type="dcterms:W3CDTF">2013-08-13T15:19:17Z</dcterms:created>
  <dcterms:modified xsi:type="dcterms:W3CDTF">2013-12-09T11:40:46Z</dcterms:modified>
</cp:coreProperties>
</file>